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3085" y="3154680"/>
            <a:ext cx="6005830" cy="5480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28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83073" y="2252473"/>
            <a:ext cx="2018539" cy="53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8866" y="2242950"/>
            <a:ext cx="2180403" cy="43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86045" y="2300087"/>
            <a:ext cx="571284" cy="38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01545" y="4802505"/>
            <a:ext cx="73914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82821" y="4880792"/>
            <a:ext cx="1961410" cy="53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05793" y="4928407"/>
            <a:ext cx="580807" cy="38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bldLvl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43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91685" y="2065020"/>
            <a:ext cx="64325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25088" y="2320439"/>
            <a:ext cx="323727" cy="31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48463" y="2206028"/>
            <a:ext cx="1494861" cy="533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34408" y="4837482"/>
            <a:ext cx="1294911" cy="42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09874" y="4951893"/>
            <a:ext cx="628413" cy="31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833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30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16120" y="2185847"/>
            <a:ext cx="2075667" cy="53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48261" y="3061985"/>
            <a:ext cx="1494861" cy="53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02518" y="4823784"/>
            <a:ext cx="2047103" cy="53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39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86397" y="1366823"/>
            <a:ext cx="1818589" cy="533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11687" y="3118791"/>
            <a:ext cx="1294911" cy="42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87254" y="5756264"/>
            <a:ext cx="1237783" cy="43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46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16826" y="2224617"/>
            <a:ext cx="2561259" cy="533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92644" y="3101348"/>
            <a:ext cx="1761460" cy="42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96020" y="3968550"/>
            <a:ext cx="2094710" cy="543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62871" y="4854811"/>
            <a:ext cx="1152090" cy="42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40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38335" y="2915285"/>
            <a:ext cx="114236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45088" y="3901247"/>
            <a:ext cx="752191" cy="42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58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25642" y="1319287"/>
            <a:ext cx="1390125" cy="533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8136" y="3158333"/>
            <a:ext cx="1494861" cy="314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83022" y="4816332"/>
            <a:ext cx="2351788" cy="381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2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87808" y="3090488"/>
            <a:ext cx="2951637" cy="53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87304" y="4814132"/>
            <a:ext cx="2151838" cy="53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3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4710" y="1300250"/>
            <a:ext cx="2466045" cy="43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39445" y="3034950"/>
            <a:ext cx="2561259" cy="533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62921" y="4760119"/>
            <a:ext cx="1580554" cy="533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9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26347" y="5876848"/>
            <a:ext cx="1675768" cy="53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41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73450" y="1300172"/>
            <a:ext cx="2808816" cy="53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53400" y="3023583"/>
            <a:ext cx="2085189" cy="42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0982" y="4861253"/>
            <a:ext cx="1447254" cy="314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1474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06750" y="1347470"/>
            <a:ext cx="266573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472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24530"/>
            <a:ext cx="11340000" cy="24470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5944" y="4000471"/>
            <a:ext cx="942619" cy="42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25138" y="4000471"/>
            <a:ext cx="1285390" cy="42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2024-12-23T12:57:04Z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